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05" autoAdjust="0"/>
  </p:normalViewPr>
  <p:slideViewPr>
    <p:cSldViewPr>
      <p:cViewPr varScale="1">
        <p:scale>
          <a:sx n="91" d="100"/>
          <a:sy n="91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29801-0CE5-430F-ADA6-7F3338A50FBB}" type="datetimeFigureOut">
              <a:rPr lang="ru-RU" smtClean="0"/>
              <a:t>25.03.2014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72633-4B7C-40FE-9EAC-BAEA5227B5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72633-4B7C-40FE-9EAC-BAEA5227B538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3/25/2014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Видеоаналитика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общие сведения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7" name="Picture 3" descr="C:\Documents and Settings\NMS\Рабочий стол\все что было на рабочем столе\лого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2430780" cy="22098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81000" y="1828800"/>
            <a:ext cx="22098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625000 г.Тюмень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ул. Немцова, 4, оф.5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тел. (3452) 632-179,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632-182, 632-183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</a:t>
            </a:r>
            <a:endParaRPr kumimoji="0" lang="ru-RU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</a:t>
            </a:r>
            <a:r>
              <a:rPr kumimoji="0" lang="fr-FR" sz="15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http: www.ttktrank.ru</a:t>
            </a:r>
            <a:endParaRPr kumimoji="0" lang="fr-FR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«Вшитая» Аналитика, уникальные возможности: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447800"/>
            <a:ext cx="4343400" cy="4846320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Обнаружение значимых событий в реальном времени и оповещение оператора об их наступлении. 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Акцент служб безопасности на подавлении источника тревожного события, а не на проведении расследования и просмотра видео с многих камер. 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Технологии, которые с 2000 года применялись на закрытых объектах различных силовых структур, а так же промышленных и ядерных объектах. 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Обнаружение при дожде, ветре, тумане 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Игнорирование теней, дождя, птиц 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Понимание изменения ландшафта 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Все процессы обнаружения – в устройстве </a:t>
            </a:r>
          </a:p>
          <a:p>
            <a:r>
              <a:rPr lang="ru-RU" sz="6400" dirty="0" smtClean="0">
                <a:latin typeface="Arial" pitchFamily="34" charset="0"/>
                <a:cs typeface="Arial" pitchFamily="34" charset="0"/>
              </a:rPr>
              <a:t>Работа с объектами, а не пикселями </a:t>
            </a:r>
          </a:p>
          <a:p>
            <a:r>
              <a:rPr lang="en-US" sz="6400" dirty="0" smtClean="0">
                <a:latin typeface="Arial" pitchFamily="34" charset="0"/>
                <a:cs typeface="Arial" pitchFamily="34" charset="0"/>
              </a:rPr>
              <a:t>«3D» </a:t>
            </a:r>
            <a:r>
              <a:rPr lang="ru-RU" sz="6400" dirty="0" smtClean="0">
                <a:latin typeface="Arial" pitchFamily="34" charset="0"/>
                <a:cs typeface="Arial" pitchFamily="34" charset="0"/>
              </a:rPr>
              <a:t>моделирование сцены </a:t>
            </a:r>
          </a:p>
          <a:p>
            <a:pPr>
              <a:buNone/>
            </a:pPr>
            <a:endParaRPr lang="ru-RU" sz="6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2600"/>
            <a:ext cx="3549761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118307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Архитектура построения системы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01324"/>
            <a:ext cx="7315200" cy="545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Программные модули </a:t>
            </a:r>
            <a:r>
              <a:rPr lang="ru-RU" dirty="0" err="1" smtClean="0"/>
              <a:t>Видеоаналитики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143000"/>
            <a:ext cx="8001000" cy="48463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Видеоаналитика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ioimage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является набором  программных модулей для систем различного масштаба, от коммерческих организация, до военных – режимных объектов: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438400"/>
            <a:ext cx="50577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7239000" cy="1143000"/>
          </a:xfrm>
        </p:spPr>
        <p:txBody>
          <a:bodyPr/>
          <a:lstStyle/>
          <a:p>
            <a:r>
              <a:rPr lang="ru-RU" dirty="0" smtClean="0"/>
              <a:t>Виды ПО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066800"/>
            <a:ext cx="7772400" cy="55626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Система управления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Latitude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® NVMS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Platform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Latitude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NVMS - это легко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масштабируе-мая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система управления уровня предприятия. Система позволяет хранить и воспроизводить видео с тысяч камер видеонаблюдения и работать с неограниченным количеством серверов. 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Mentor Screen Agent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Mentor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Screen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Agent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 это интеллектуальный программный модуль фиксации экранной информации для контроля за ПК, способный помочь выявить пользователей(операторов), некорректно выполняющих свою работу. </a:t>
            </a:r>
          </a:p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CaseBuilder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CaseBuilder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представляет собой интерактивное приложение, позволяющее пользователям собирать всю видео и аудио данные как из системы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DVTel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так и из других источников, где генерируется информация в электронном виде, в том числе других систем NVR/DVR, мобильных телефонов, цифровых камер, электронных документов и т.д., необходимых при проведении расследований. 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SceneTracker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®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SceneTracker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представляет собой технику визуализации фирмы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DVTel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, при которой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видеоинфор-мация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от нескольких камер отображается в виде единой сцены с помощью процесса, именуемого «сшиванием». Сшитая сцена может наблюдаться в режиме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ре-ального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времени или быть записана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ар-хив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VoIP Intercom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Audio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Intercom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– это решение, включающее в себя средства речевого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взаимо-действия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через IP сеть, например аудио обмен между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Control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Center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устройст-вами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видеонаблюдения (камеры, кодеры). Сюда же входит запись в архив 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мо-ниторинг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видео, синхронизированного с аудио или по отдельности.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5759"/>
            <a:ext cx="8153400" cy="514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5105400" cy="1420368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Видеоаналитика:</a:t>
            </a:r>
            <a:r>
              <a:rPr kumimoji="0" lang="ru-RU" sz="3800" b="1" i="0" u="none" strike="noStrike" kern="1200" cap="all" spc="0" normalizeH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общие сведения</a:t>
            </a:r>
            <a:endParaRPr kumimoji="0" lang="ru-RU" sz="38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8077551" cy="427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807719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98883"/>
            <a:ext cx="4724400" cy="1159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6"/>
          <p:cNvCxnSpPr/>
          <p:nvPr/>
        </p:nvCxnSpPr>
        <p:spPr>
          <a:xfrm flipH="1">
            <a:off x="152399" y="5181600"/>
            <a:ext cx="3352800" cy="533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:\Users\Elya\Olvitech\Marketing\Web site\NEW BRANDING AND WEBSITE\Solutions\DVTELS\IOIMAGE DIAGRAMS\ioimage_web2_mediu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599" y="4724400"/>
            <a:ext cx="1270535" cy="8382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724400"/>
            <a:ext cx="2522823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812713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видеоаналитики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371600"/>
            <a:ext cx="3962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«Вшитые» в устройства 	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*Появление объекта на заданном периметре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*Пересечение объектом заданной линии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*Преодоление заграждения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оставленного предмета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исчезновения предмета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остановившегося автомобиля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праздношатания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попытки закрыть обзор камеры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*Передача идентификатора объекта поворотной камере для сопровождения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*Автоматическое сопровождение поворотной камерой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86200" y="1219200"/>
            <a:ext cx="441960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 сервере </a:t>
            </a:r>
            <a:r>
              <a:rPr lang="ru-RU" sz="1600" b="1" dirty="0" smtClean="0"/>
              <a:t>	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*Появление объекта на заданном периметре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*Пересечение объектом заданной линии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*Преодоление заграждения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оставленного предмета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исчезновения предмета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остановившегося автомобиля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праздношатания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попытки закрыть обзор камеры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движения в запрещенном направлении или против потока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быстрого перемещения (превышения нормальной скорости)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*Обнаружение образования толпы и очередей </a:t>
            </a: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*Подсчет людей/транспортных средств </a:t>
            </a:r>
          </a:p>
          <a:p>
            <a:r>
              <a:rPr lang="ru-RU" sz="1600" dirty="0" smtClean="0"/>
              <a:t>	</a:t>
            </a:r>
          </a:p>
          <a:p>
            <a:endParaRPr lang="ru-RU" sz="1700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409700" y="4152900"/>
            <a:ext cx="495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2667000" cy="221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2590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Подсчет трафика  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609600"/>
            <a:ext cx="4910978" cy="90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429000" y="1524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Слежение за объектом поворотной камерой  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2514600"/>
            <a:ext cx="415636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единительная линия 10"/>
          <p:cNvCxnSpPr/>
          <p:nvPr/>
        </p:nvCxnSpPr>
        <p:spPr>
          <a:xfrm rot="5400000">
            <a:off x="-151606" y="3429000"/>
            <a:ext cx="6857206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276600" y="2133600"/>
            <a:ext cx="480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0000" y="5486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Создание единого </a:t>
            </a:r>
            <a:r>
              <a:rPr lang="ru-RU" dirty="0" err="1" smtClean="0"/>
              <a:t>панорманого</a:t>
            </a:r>
            <a:r>
              <a:rPr lang="ru-RU" dirty="0" smtClean="0"/>
              <a:t> изображения с нескольких камер</a:t>
            </a:r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429000"/>
            <a:ext cx="305192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0" y="5486400"/>
            <a:ext cx="3810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Обнаружение припаркованных автомобилей и оставленных предметов</a:t>
            </a:r>
            <a:endParaRPr lang="ru-RU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44196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" y="2971800"/>
            <a:ext cx="3810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Фиксация и просмотр экранной информации компьютера</a:t>
            </a:r>
            <a:endParaRPr lang="ru-RU" sz="17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304800"/>
            <a:ext cx="229772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единительная линия 7"/>
          <p:cNvCxnSpPr/>
          <p:nvPr/>
        </p:nvCxnSpPr>
        <p:spPr>
          <a:xfrm rot="5400000">
            <a:off x="1371600" y="3429000"/>
            <a:ext cx="6858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3657600"/>
            <a:ext cx="4800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0" y="2362200"/>
            <a:ext cx="2590800" cy="609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Пересечение ограждений, заборов</a:t>
            </a:r>
            <a:endParaRPr lang="ru-RU" sz="1700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5296694" y="1181100"/>
            <a:ext cx="1294606" cy="7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943600" y="5334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6439694" y="1180306"/>
            <a:ext cx="1295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943600" y="1828800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4800600" y="3048000"/>
            <a:ext cx="3352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810000"/>
            <a:ext cx="3562350" cy="254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04800" y="6400800"/>
            <a:ext cx="4267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Наблюдение за нескольким объектами </a:t>
            </a:r>
            <a:endParaRPr lang="ru-RU" sz="1700" dirty="0"/>
          </a:p>
        </p:txBody>
      </p:sp>
      <p:pic>
        <p:nvPicPr>
          <p:cNvPr id="33" name="Picture 10" descr="3388dfe2-65e1-4666-9aea-e8078613b8c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3352800"/>
            <a:ext cx="2209800" cy="187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4876800" y="5257800"/>
            <a:ext cx="3352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Обнаружение попытки нарушения обзора камеры</a:t>
            </a:r>
            <a:endParaRPr lang="ru-RU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различных систем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3886200" cy="4855536"/>
          </a:xfrm>
        </p:spPr>
        <p:txBody>
          <a:bodyPr>
            <a:normAutofit/>
          </a:bodyPr>
          <a:lstStyle/>
          <a:p>
            <a:endParaRPr lang="ru-RU" sz="17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«Вшитые» в устройства 	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Анализ видео до момента его сжатия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Анализ видео по разрешению сенсора камеры – качество записанного видео не влияет на качество обнаружения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Применение в распределенных системах </a:t>
            </a:r>
          </a:p>
          <a:p>
            <a:r>
              <a:rPr lang="ru-RU" sz="1700" dirty="0" smtClean="0">
                <a:latin typeface="Arial" pitchFamily="34" charset="0"/>
                <a:cs typeface="Arial" pitchFamily="34" charset="0"/>
              </a:rPr>
              <a:t>Без лицензирования отдельных функций – все входит в стоимость камеры </a:t>
            </a:r>
          </a:p>
          <a:p>
            <a:pPr>
              <a:buNone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endParaRPr lang="ru-RU" sz="17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191000" y="1295400"/>
            <a:ext cx="3886200" cy="4855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r>
              <a:rPr kumimoji="0" lang="ru-RU" sz="1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На сервере 	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Реализация функций </a:t>
            </a:r>
            <a:r>
              <a:rPr lang="ru-RU" sz="1700" dirty="0" err="1" smtClean="0">
                <a:latin typeface="Arial" pitchFamily="34" charset="0"/>
                <a:cs typeface="Arial" pitchFamily="34" charset="0"/>
              </a:rPr>
              <a:t>видеоаналитики</a:t>
            </a:r>
            <a:r>
              <a:rPr lang="ru-RU" sz="1700" dirty="0" smtClean="0">
                <a:latin typeface="Arial" pitchFamily="34" charset="0"/>
                <a:cs typeface="Arial" pitchFamily="34" charset="0"/>
              </a:rPr>
              <a:t> на уже существующих IP камерах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Использование стандартного серверного оборудования</a:t>
            </a:r>
          </a:p>
          <a:p>
            <a:pPr marL="274320" lvl="0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ru-RU" sz="1700" dirty="0" smtClean="0">
                <a:latin typeface="Arial" pitchFamily="34" charset="0"/>
                <a:cs typeface="Arial" pitchFamily="34" charset="0"/>
              </a:rPr>
              <a:t>Возможность расширить возможности системы без замены оборудования</a:t>
            </a:r>
            <a:endParaRPr kumimoji="0" lang="ru-RU" sz="17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5103674"/>
            <a:ext cx="739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Передача видео через IP-сеть связана с рядом нюансов, самый важный из которых — пропускная способность сети: при большом количестве камер может сложиться такая ситуация, что из-за многочисленных коллизий информация будет передаваться медленно и с искажениями, вызванными потерями пакетов.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57200" y="5257800"/>
            <a:ext cx="7543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191</TotalTime>
  <Words>481</Words>
  <PresentationFormat>Экран (4:3)</PresentationFormat>
  <Paragraphs>86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Видеоаналитика общие сведения</vt:lpstr>
      <vt:lpstr>Слайд 2</vt:lpstr>
      <vt:lpstr>Слайд 3</vt:lpstr>
      <vt:lpstr>Слайд 4</vt:lpstr>
      <vt:lpstr>Слайд 5</vt:lpstr>
      <vt:lpstr>Виды видеоаналитики:</vt:lpstr>
      <vt:lpstr>Слайд 7</vt:lpstr>
      <vt:lpstr>Слайд 8</vt:lpstr>
      <vt:lpstr>Преимущества различных систем</vt:lpstr>
      <vt:lpstr>«Вшитая» Аналитика, уникальные возможности:</vt:lpstr>
      <vt:lpstr>Слайд 11</vt:lpstr>
      <vt:lpstr>Архитектура построения системы</vt:lpstr>
      <vt:lpstr> Программные модули Видеоаналитики</vt:lpstr>
      <vt:lpstr>Виды ПО</vt:lpstr>
      <vt:lpstr>Виды ПО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Видеоаналитика</dc:title>
  <cp:lastModifiedBy>ТТК Транк</cp:lastModifiedBy>
  <cp:revision>23</cp:revision>
  <dcterms:modified xsi:type="dcterms:W3CDTF">2014-03-25T09:27:51Z</dcterms:modified>
</cp:coreProperties>
</file>